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53877-40B5-4D7F-AEC4-247B527F89B3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AB016-05B8-4669-A075-8A5514DF1C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2972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AB016-05B8-4669-A075-8A5514DF1C95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6048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D51F5-6621-8279-ECA6-3044FE0E9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0578DA4-B1EC-56A2-6241-F5AE2C4459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17870CA-9698-1E0C-ABC8-A3EB03F652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0F3FFF9-413B-212F-E39E-BD990E9DE6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AB016-05B8-4669-A075-8A5514DF1C95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7762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A4B27-EC91-D860-E5EE-D411218010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770E439-9411-5419-6D6B-CD66954E59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18A664-32E7-50C8-93B0-95A8121FB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4B3E-CF55-4BAE-AAAE-662963F02518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B59F3A-80FE-4E6D-22B8-CC16FD4D2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CCC585-AC06-DA1E-CAC2-26152B59F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6FB44-5B7A-44FD-9B0D-E4D1DAFC89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05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58CF23-97CD-C391-1025-ED2B4F108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7C5B344-0388-5426-AE3F-CC3C9EB805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828664-9B0A-BF7A-B64C-417BFC9FE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4B3E-CF55-4BAE-AAAE-662963F02518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660F28-E58E-1133-89BE-6E6D0A80C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03C025-7E4E-B1F3-77CE-99827D5A9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6FB44-5B7A-44FD-9B0D-E4D1DAFC89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5222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18A3512-F32B-5852-44BC-2A07A1A60B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52A6EBE-D34F-B73D-5139-9512ADB1A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BCECC6-F3DF-A13C-814B-550D8B434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4B3E-CF55-4BAE-AAAE-662963F02518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FCDFC0-37A0-E4AA-2331-244B379F3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86AD11-C78C-3DE3-AE81-752E296D8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6FB44-5B7A-44FD-9B0D-E4D1DAFC89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6076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C2E71C-C424-63AE-FC59-A4464171E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819245-1759-C907-0750-DDAE92E4E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E724CF-DDF4-A4B5-B6D5-9E7B4BB75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4B3E-CF55-4BAE-AAAE-662963F02518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D06E4A-4141-64BA-C885-77F96737F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94D568-9D27-4D7F-4376-0EE85D32A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6FB44-5B7A-44FD-9B0D-E4D1DAFC89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2975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AAE77D-7405-BF0C-E19C-BC1AE56DA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5732DB2-1E14-C9B1-4BF3-A579CC6AB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18DF0-E966-82C5-9DC6-A061C51E6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4B3E-CF55-4BAE-AAAE-662963F02518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8872B9-C082-294E-8794-FB798BBBE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616FE4-0949-BBAF-6B17-9BFA641F6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6FB44-5B7A-44FD-9B0D-E4D1DAFC89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8664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04081E-402A-DE25-3776-A534FA748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01FD45-0498-0A19-40FE-28674FC76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BB6C5A-DAB9-9D5D-37BE-A93782E89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CE15C61-A73B-1CC1-9EC1-03A0C84E9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4B3E-CF55-4BAE-AAAE-662963F02518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82AF07-269E-C7FC-4549-9FFB611B5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35C422-1B10-71B2-DBB8-784ABF105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6FB44-5B7A-44FD-9B0D-E4D1DAFC89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520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FE3EE3-C595-8A0B-BB77-75F3D7D99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21537C3-1C21-9EE8-4310-8E4908ABF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437420-E73B-34E2-CA77-AC7126240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33659FE-2228-F8EE-AB46-3C8B6EFFFC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B4B8788-153D-965F-A80A-440D01759D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70EF077-FAB4-1850-69CA-E8B667342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4B3E-CF55-4BAE-AAAE-662963F02518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73C577E-338B-E6E2-615E-DE638752F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B6F3B9F-B4E0-F4B2-F198-69A3959D0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6FB44-5B7A-44FD-9B0D-E4D1DAFC89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8963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0EBBE-E3C5-EEB2-27D0-3E67051CC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2C186FC-24F3-67DA-4780-295AD3D47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4B3E-CF55-4BAE-AAAE-662963F02518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3A7DB81-9751-7903-1F13-C45B8E22A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C74C4A5-B1AD-556F-0587-1AA7971B0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6FB44-5B7A-44FD-9B0D-E4D1DAFC89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5634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2F3AE2E-84C8-5037-7149-20BFE134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4B3E-CF55-4BAE-AAAE-662963F02518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BFB5BCE-68B8-BDE0-F4C1-FE654C91E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ECF5BBB-0BF7-02F7-8CBC-71BD45199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6FB44-5B7A-44FD-9B0D-E4D1DAFC89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7617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B49E04-3D94-2AFA-7BCB-08F8F31C6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797858-0BCC-9CAD-D331-229AADA3A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ED5E509-CCF7-514F-3F86-039C147AB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26571E-4AD3-2639-D31B-EBCA20C25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4B3E-CF55-4BAE-AAAE-662963F02518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429AECB-FBEB-67E8-0705-EBF37DF29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FFF9B42-7550-8327-A7C4-97A854093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6FB44-5B7A-44FD-9B0D-E4D1DAFC89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1325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54B8B0-F849-3921-F777-97E1AF10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005A4A5-667F-21D4-EB4F-23F0AFB864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6F70298-4C79-7815-C832-32C3AC0661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F81C88-6D34-7946-0DA6-92B08B9A4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4B3E-CF55-4BAE-AAAE-662963F02518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120937F-CBA3-B36D-61A1-81618328F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46E91C-C9F5-1064-AE82-40AE92549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6FB44-5B7A-44FD-9B0D-E4D1DAFC89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097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20C60B2-62F4-763F-5B99-533B93D4D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3927F17-CE53-1DDE-56F4-35001B399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AE9A6C-A256-5F7D-F063-996A23E554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0E4B3E-CF55-4BAE-AAAE-662963F02518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5CBFA9-1B31-F908-1EC1-EE55822046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C70AD3-D039-AC32-5276-A7BDECD5C2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56FB44-5B7A-44FD-9B0D-E4D1DAFC89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530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Mapa&#10;&#10;El contenido generado por IA puede ser incorrecto.">
            <a:extLst>
              <a:ext uri="{FF2B5EF4-FFF2-40B4-BE49-F238E27FC236}">
                <a16:creationId xmlns:a16="http://schemas.microsoft.com/office/drawing/2014/main" id="{B697B4A3-97BD-20E9-1A11-F3B670FF6A9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6"/>
          <a:stretch/>
        </p:blipFill>
        <p:spPr>
          <a:xfrm>
            <a:off x="20" y="7825"/>
            <a:ext cx="12191980" cy="6189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97C7AD9-EA21-EBFB-792A-84AC1DF76D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55" y="-518193"/>
            <a:ext cx="9144000" cy="2387600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FFFFFF"/>
                </a:solidFill>
              </a:rPr>
              <a:t>Título de la presentación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F6F7F1-092C-9BD2-ED9D-ADDB8832C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3750" y="5545138"/>
            <a:ext cx="9144000" cy="1655762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FFFFFF"/>
                </a:solidFill>
              </a:rPr>
              <a:t>XVI Jornadas Ibéricas de Infraestructura de Datos Espaciales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11BA88EC-F240-E6B4-64AC-4DD5B362AD98}"/>
              </a:ext>
            </a:extLst>
          </p:cNvPr>
          <p:cNvSpPr txBox="1">
            <a:spLocks/>
          </p:cNvSpPr>
          <p:nvPr/>
        </p:nvSpPr>
        <p:spPr>
          <a:xfrm>
            <a:off x="2834609" y="2785365"/>
            <a:ext cx="5934365" cy="354777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400" dirty="0">
                <a:latin typeface="MS Reference Sans Serif" panose="020B0604030504040204" pitchFamily="34" charset="0"/>
                <a:cs typeface="Arial" panose="020B0604020202020204" pitchFamily="34" charset="0"/>
              </a:rPr>
              <a:t>Nombre Apellido / Organización</a:t>
            </a:r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6382F42A-B5D5-46C2-C252-CD5841E48742}"/>
              </a:ext>
            </a:extLst>
          </p:cNvPr>
          <p:cNvSpPr txBox="1"/>
          <p:nvPr/>
        </p:nvSpPr>
        <p:spPr>
          <a:xfrm>
            <a:off x="3400495" y="3175848"/>
            <a:ext cx="2039347" cy="439064"/>
          </a:xfrm>
          <a:prstGeom prst="rect">
            <a:avLst/>
          </a:prstGeom>
          <a:ln w="11444">
            <a:solidFill>
              <a:srgbClr val="000000"/>
            </a:solidFill>
          </a:ln>
        </p:spPr>
        <p:txBody>
          <a:bodyPr vert="horz" wrap="square" lIns="0" tIns="0" rIns="0" bIns="0" rtlCol="0" anchor="ctr">
            <a:spAutoFit/>
          </a:bodyPr>
          <a:lstStyle/>
          <a:p>
            <a:pPr marL="83185" algn="ctr">
              <a:lnSpc>
                <a:spcPct val="100000"/>
              </a:lnSpc>
              <a:spcBef>
                <a:spcPts val="1250"/>
              </a:spcBef>
            </a:pPr>
            <a:r>
              <a:rPr sz="1000" spc="10" dirty="0">
                <a:cs typeface="Arial" panose="020B0604020202020204" pitchFamily="34" charset="0"/>
              </a:rPr>
              <a:t>Logo</a:t>
            </a:r>
            <a:r>
              <a:rPr sz="1000" spc="-15" dirty="0">
                <a:cs typeface="Arial" panose="020B0604020202020204" pitchFamily="34" charset="0"/>
              </a:rPr>
              <a:t> </a:t>
            </a:r>
            <a:r>
              <a:rPr sz="1000" spc="10" dirty="0">
                <a:cs typeface="Arial" panose="020B0604020202020204" pitchFamily="34" charset="0"/>
              </a:rPr>
              <a:t>empresa</a:t>
            </a:r>
            <a:r>
              <a:rPr sz="1000" spc="-10" dirty="0">
                <a:cs typeface="Arial" panose="020B0604020202020204" pitchFamily="34" charset="0"/>
              </a:rPr>
              <a:t> </a:t>
            </a:r>
            <a:r>
              <a:rPr sz="1000" spc="10" dirty="0">
                <a:cs typeface="Arial" panose="020B0604020202020204" pitchFamily="34" charset="0"/>
              </a:rPr>
              <a:t>ponente</a:t>
            </a:r>
            <a:endParaRPr sz="1000" dirty="0">
              <a:cs typeface="Arial" panose="020B0604020202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AFC4726-8274-AB14-3B85-D210ECE9A1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" y="6111690"/>
            <a:ext cx="12192000" cy="74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038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29B88172-293F-5E5C-D925-54AB20475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D9ED9A79-8833-57B9-FBE2-71EAE53F9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8623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4AE2C7-8541-B682-C2BA-66597EAC1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Mapa&#10;&#10;El contenido generado por IA puede ser incorrecto.">
            <a:extLst>
              <a:ext uri="{FF2B5EF4-FFF2-40B4-BE49-F238E27FC236}">
                <a16:creationId xmlns:a16="http://schemas.microsoft.com/office/drawing/2014/main" id="{3CBD0E80-C18E-9674-494D-969D1BC3451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6"/>
          <a:stretch/>
        </p:blipFill>
        <p:spPr>
          <a:xfrm>
            <a:off x="-40" y="0"/>
            <a:ext cx="12191980" cy="6111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52F4BD3-F1C3-CB62-4B56-9F97E83AA9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275" y="1318863"/>
            <a:ext cx="8763000" cy="1655762"/>
          </a:xfrm>
        </p:spPr>
        <p:txBody>
          <a:bodyPr>
            <a:normAutofit/>
          </a:bodyPr>
          <a:lstStyle/>
          <a:p>
            <a:r>
              <a:rPr lang="es-ES" sz="5400" dirty="0"/>
              <a:t>Muchas Gracias</a:t>
            </a:r>
            <a:br>
              <a:rPr lang="es-ES" sz="5400" dirty="0"/>
            </a:br>
            <a:endParaRPr lang="es-ES" sz="54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7EDA14-1925-D3A4-EEAF-6C49B197CC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dirty="0">
                <a:solidFill>
                  <a:srgbClr val="FFFFFF"/>
                </a:solidFill>
              </a:rPr>
              <a:t>XVI Jornadas Ibéricas de Infraestructura de Datos Espaciales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7E5DF6F-1884-6AF7-DC51-AA38E30A6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" y="6111690"/>
            <a:ext cx="12192000" cy="74631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2389DD66-2E8C-224D-CA4D-777603B48F78}"/>
              </a:ext>
            </a:extLst>
          </p:cNvPr>
          <p:cNvSpPr txBox="1">
            <a:spLocks/>
          </p:cNvSpPr>
          <p:nvPr/>
        </p:nvSpPr>
        <p:spPr>
          <a:xfrm>
            <a:off x="1523960" y="2347212"/>
            <a:ext cx="8763000" cy="1655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 dirty="0" err="1"/>
              <a:t>Muito</a:t>
            </a:r>
            <a:r>
              <a:rPr lang="es-ES" sz="5400" dirty="0"/>
              <a:t> </a:t>
            </a:r>
            <a:r>
              <a:rPr lang="es-ES" sz="5400" dirty="0" err="1"/>
              <a:t>Obrigado</a:t>
            </a:r>
            <a:br>
              <a:rPr lang="es-ES" sz="5400" dirty="0"/>
            </a:br>
            <a:endParaRPr lang="es-ES" sz="5400" dirty="0"/>
          </a:p>
        </p:txBody>
      </p:sp>
    </p:spTree>
    <p:extLst>
      <p:ext uri="{BB962C8B-B14F-4D97-AF65-F5344CB8AC3E}">
        <p14:creationId xmlns:p14="http://schemas.microsoft.com/office/powerpoint/2010/main" val="7893037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35</Words>
  <Application>Microsoft Office PowerPoint</Application>
  <PresentationFormat>Panorámica</PresentationFormat>
  <Paragraphs>9</Paragraphs>
  <Slides>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MS Reference Sans Serif</vt:lpstr>
      <vt:lpstr>Tema de Office</vt:lpstr>
      <vt:lpstr>Título de la presentación</vt:lpstr>
      <vt:lpstr>Presentación de PowerPoint</vt:lpstr>
      <vt:lpstr>Muchas Gracias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Guadalupe Cano Cavanillas</dc:creator>
  <cp:lastModifiedBy>Guadalupe Cano Cavanillas</cp:lastModifiedBy>
  <cp:revision>1</cp:revision>
  <dcterms:created xsi:type="dcterms:W3CDTF">2025-03-26T12:42:53Z</dcterms:created>
  <dcterms:modified xsi:type="dcterms:W3CDTF">2025-03-26T13:14:49Z</dcterms:modified>
</cp:coreProperties>
</file>